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gif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112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28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4445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428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776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3946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41780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0674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4191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423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1132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672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537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938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11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424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989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F9F0031-2592-428E-A531-AC5B842DA909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3021D75-DE96-47AA-9E47-B0CE31097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47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iversetoday.com/tag/equator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textbc.ca/physicalgeology2ed/chapter/1-5-fundamentals-of-plate-tectonics/" TargetMode="External"/><Relationship Id="rId7" Type="http://schemas.openxmlformats.org/officeDocument/2006/relationships/hyperlink" Target="https://www.e-education.psu.edu/marcellus/node/870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opengeology.org/textbook/5-weathering-erosion-and-sedimentary-rocks/" TargetMode="Externa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physics.stackexchange.com/questions/61972/why-the-water-remains-on-the-surface-of-the-earth" TargetMode="External"/><Relationship Id="rId7" Type="http://schemas.openxmlformats.org/officeDocument/2006/relationships/hyperlink" Target="https://openpress.usask.ca/physicalgeology/chapter/13-3-fractures-faults-and-joints-2/" TargetMode="External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hyperlink" Target="https://pxhere.com/en/photo/1014126" TargetMode="External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fr/photo/494749" TargetMode="External"/><Relationship Id="rId7" Type="http://schemas.openxmlformats.org/officeDocument/2006/relationships/hyperlink" Target="https://pixabay.com/en/minerals-rock-crystal-glassy-987664/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hyperlink" Target="https://oercommons.org/courseware/lesson/62679" TargetMode="External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jsjgeology/52686914705/" TargetMode="External"/><Relationship Id="rId7" Type="http://schemas.openxmlformats.org/officeDocument/2006/relationships/hyperlink" Target="https://slcc.pressbooks.pub/physicalgeography/chapter/4-5/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hyperlink" Target="https://geo.libretexts.org/Courses/Lumen_Learning/Book:_Physical_Geology_(Lumen)/Module_07_%E2%80%93_Weathering,_Erosion,_and_Sedimentary_Rocks/09.3:_Assignment:_Sedimentary_Rock_Lab" TargetMode="Externa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799FC-0250-46E2-98C9-7B2AEE5E07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GEOLOGY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C71D72-B681-46AA-A2E6-E7C2894923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gency FB" panose="020B0503020202020204" pitchFamily="34" charset="0"/>
              </a:rPr>
              <a:t> geology and its branches</a:t>
            </a:r>
          </a:p>
        </p:txBody>
      </p:sp>
    </p:spTree>
    <p:extLst>
      <p:ext uri="{BB962C8B-B14F-4D97-AF65-F5344CB8AC3E}">
        <p14:creationId xmlns:p14="http://schemas.microsoft.com/office/powerpoint/2010/main" val="423141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79842-16CC-4C7D-9F27-95CAE6848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Geology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2725C-3A87-4E79-B9D5-89F1954A3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3" y="3300413"/>
            <a:ext cx="4133848" cy="2730769"/>
          </a:xfrm>
        </p:spPr>
        <p:txBody>
          <a:bodyPr/>
          <a:lstStyle/>
          <a:p>
            <a:r>
              <a:rPr lang="en-US" dirty="0"/>
              <a:t>Study about earth (origin, structure, inhabitants).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DD3D43-8791-466D-9DB1-2C2180F2D2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96150" y="2799819"/>
            <a:ext cx="3190875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83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C37F7-2D77-4EA9-9937-3A90C7B9C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Branches of geology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8CD80-8907-4094-AB17-974D0B900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3228974"/>
            <a:ext cx="5033962" cy="2646893"/>
          </a:xfrm>
        </p:spPr>
        <p:txBody>
          <a:bodyPr/>
          <a:lstStyle/>
          <a:p>
            <a:r>
              <a:rPr lang="en-US" dirty="0"/>
              <a:t>Physical geology.</a:t>
            </a:r>
          </a:p>
          <a:p>
            <a:r>
              <a:rPr lang="en-US" dirty="0"/>
              <a:t>Structural geology.</a:t>
            </a:r>
          </a:p>
          <a:p>
            <a:r>
              <a:rPr lang="en-US" dirty="0"/>
              <a:t>Mineralogy.</a:t>
            </a:r>
          </a:p>
          <a:p>
            <a:r>
              <a:rPr lang="en-US" dirty="0"/>
              <a:t>Petrology.</a:t>
            </a:r>
          </a:p>
        </p:txBody>
      </p:sp>
    </p:spTree>
    <p:extLst>
      <p:ext uri="{BB962C8B-B14F-4D97-AF65-F5344CB8AC3E}">
        <p14:creationId xmlns:p14="http://schemas.microsoft.com/office/powerpoint/2010/main" val="17294149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5D58E-679F-41F3-83C5-3FDFF5B05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Physical geology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04DF0-B562-4283-8C75-4AB61B37F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2" y="2992966"/>
            <a:ext cx="6391274" cy="2446868"/>
          </a:xfrm>
        </p:spPr>
        <p:txBody>
          <a:bodyPr/>
          <a:lstStyle/>
          <a:p>
            <a:r>
              <a:rPr lang="en-US" dirty="0"/>
              <a:t>Study about natural processes which bring about changes on earth surface(earth quake, plate tectonics).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0464B1-79ED-4C0E-A42C-CB8FEDF4C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658225" y="2692820"/>
            <a:ext cx="2238372" cy="15235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F494CFB-F95A-4283-900B-F6CC5BC922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658225" y="4436114"/>
            <a:ext cx="2301775" cy="14397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A506C5-F340-41EA-9E3C-8A063C50B4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435761" y="4436114"/>
            <a:ext cx="1980791" cy="143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57014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5D58E-679F-41F3-83C5-3FDFF5B05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Structural geology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04DF0-B562-4283-8C75-4AB61B37F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5292" y="2975077"/>
            <a:ext cx="6176962" cy="2232555"/>
          </a:xfrm>
        </p:spPr>
        <p:txBody>
          <a:bodyPr/>
          <a:lstStyle/>
          <a:p>
            <a:r>
              <a:rPr lang="en-US" dirty="0"/>
              <a:t>Study about rocks present on earth crust.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0464B1-79ED-4C0E-A42C-CB8FEDF4C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8728113" y="2692820"/>
            <a:ext cx="2098595" cy="15235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F494CFB-F95A-4283-900B-F6CC5BC922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8658225" y="4506699"/>
            <a:ext cx="2301775" cy="12985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8FEF44-9699-41AE-9E84-E6F78B70A7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900738" y="4609981"/>
            <a:ext cx="2301775" cy="119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99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5D58E-679F-41F3-83C5-3FDFF5B05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Mineralogy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04DF0-B562-4283-8C75-4AB61B37F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5292" y="2975077"/>
            <a:ext cx="6176962" cy="2232555"/>
          </a:xfrm>
        </p:spPr>
        <p:txBody>
          <a:bodyPr/>
          <a:lstStyle/>
          <a:p>
            <a:r>
              <a:rPr lang="en-US" dirty="0"/>
              <a:t>Study about minerals(composition, </a:t>
            </a:r>
            <a:r>
              <a:rPr lang="en-US" dirty="0" err="1"/>
              <a:t>occurance</a:t>
            </a:r>
            <a:r>
              <a:rPr lang="en-US" dirty="0"/>
              <a:t>, properties,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0464B1-79ED-4C0E-A42C-CB8FEDF4C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8728113" y="2756827"/>
            <a:ext cx="2098595" cy="13955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F494CFB-F95A-4283-900B-F6CC5BC922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8658225" y="4508617"/>
            <a:ext cx="2301775" cy="12947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8FEF44-9699-41AE-9E84-E6F78B70A7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/>
          <a:stretch/>
        </p:blipFill>
        <p:spPr>
          <a:xfrm>
            <a:off x="6245804" y="4609981"/>
            <a:ext cx="1611643" cy="119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23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5D58E-679F-41F3-83C5-3FDFF5B05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ritannic Bold" panose="020B0903060703020204" pitchFamily="34" charset="0"/>
              </a:rPr>
              <a:t>Petrology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04DF0-B562-4283-8C75-4AB61B37F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5292" y="2975077"/>
            <a:ext cx="6176962" cy="2232555"/>
          </a:xfrm>
        </p:spPr>
        <p:txBody>
          <a:bodyPr/>
          <a:lstStyle/>
          <a:p>
            <a:r>
              <a:rPr lang="en-US" dirty="0"/>
              <a:t>Study about different kind of rocks(igneous, metamorphic, sedimentary rocks).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0464B1-79ED-4C0E-A42C-CB8FEDF4C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9204942" y="2872243"/>
            <a:ext cx="1496396" cy="13955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F494CFB-F95A-4283-900B-F6CC5BC922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8794961" y="4560257"/>
            <a:ext cx="1906377" cy="12947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8FEF44-9699-41AE-9E84-E6F78B70A7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/>
          <a:stretch/>
        </p:blipFill>
        <p:spPr>
          <a:xfrm>
            <a:off x="6810997" y="4754562"/>
            <a:ext cx="1611643" cy="11004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5EA9F2-8508-45AE-B0DB-CC658A4C7502}"/>
              </a:ext>
            </a:extLst>
          </p:cNvPr>
          <p:cNvSpPr txBox="1"/>
          <p:nvPr/>
        </p:nvSpPr>
        <p:spPr>
          <a:xfrm>
            <a:off x="6245804" y="5757853"/>
            <a:ext cx="16116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94622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109</TotalTime>
  <Words>88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Agency FB</vt:lpstr>
      <vt:lpstr>Arial</vt:lpstr>
      <vt:lpstr>Britannic Bold</vt:lpstr>
      <vt:lpstr>Garamond</vt:lpstr>
      <vt:lpstr>Organic</vt:lpstr>
      <vt:lpstr>GEOLOGY</vt:lpstr>
      <vt:lpstr>Geology </vt:lpstr>
      <vt:lpstr>Branches of geology </vt:lpstr>
      <vt:lpstr>Physical geology </vt:lpstr>
      <vt:lpstr>Structural geology </vt:lpstr>
      <vt:lpstr>Mineralogy </vt:lpstr>
      <vt:lpstr>Petrology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GEOLOGY</dc:title>
  <dc:creator>Windows User</dc:creator>
  <cp:lastModifiedBy>Windows User</cp:lastModifiedBy>
  <cp:revision>15</cp:revision>
  <dcterms:created xsi:type="dcterms:W3CDTF">2024-10-20T23:53:54Z</dcterms:created>
  <dcterms:modified xsi:type="dcterms:W3CDTF">2024-12-01T13:17:36Z</dcterms:modified>
</cp:coreProperties>
</file>

<file path=docProps/thumbnail.jpeg>
</file>